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KT00095</dc:creator>
  <cp:lastModifiedBy>宅翟阿宅</cp:lastModifiedBy>
  <cp:revision>4</cp:revision>
  <dcterms:created xsi:type="dcterms:W3CDTF">2023-08-09T12:44:00Z</dcterms:created>
  <dcterms:modified xsi:type="dcterms:W3CDTF">2024-12-27T03:18:35Z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2052-12.1.0.19302</vt:lpwstr>
  </property>
</Properties>
</file>