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C416DC-C1F2-87BD-674A-F87E2C97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TVlZDllYWNhNTUzZTI4MDU3YzY4ZjJlNjhiMD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KT00302</dc:creator>
  <cp:lastModifiedBy>KT00153</cp:lastModifiedBy>
  <cp:revision>4</cp:revision>
  <dcterms:created xsi:type="dcterms:W3CDTF">2022-05-16T07:13:00Z</dcterms:created>
  <dcterms:modified xsi:type="dcterms:W3CDTF">2025-03-12T05:45:34Z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2BF5F652FA144243A25A4C9669159B50_13</vt:lpwstr>
  </property>
  <property fmtid="{D5CDD505-2E9C-101B-9397-08002B2CF9AE}" pid="3" name="KSOProductBuildVer">
    <vt:lpwstr>2052-11.1.0.14036</vt:lpwstr>
  </property>
</Properties>
</file>